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5bb674a9.jpeg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27a53249.jpeg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4e886af4.jpeg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69419a20.jpe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51ede0dc.jpe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5845b589.jpeg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489162a5.jpe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40e363db.jpe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10b0e025.jpe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4c4ba5b2.jpeg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7a6b703f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239676e3.jpe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6b574355.jpeg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2e05b881.jpe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799434c1.jpe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7113a942.jpeg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41cd660d.jpe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13e7013b.jpe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2301d2b2.jpeg"/></Relationships>
</file>

<file path=ppt/slides/_rels/slide4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4cafb612.jpeg"/></Relationships>
</file>

<file path=ppt/slides/_rels/slide4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23da7f13.jpeg"/></Relationships>
</file>

<file path=ppt/slides/_rels/slide4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5dcccac8.jpeg"/></Relationships>
</file>

<file path=ppt/slides/_rels/slide4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30154094.jpeg"/></Relationships>
</file>

<file path=ppt/slides/_rels/slide4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4342cd35.jpeg"/></Relationships>
</file>

<file path=ppt/slides/_rels/slide4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56ae7512.jpe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5c16b56d.jpeg"/></Relationships>
</file>

<file path=ppt/slides/_rels/slide5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57881d33.jpeg"/></Relationships>
</file>

<file path=ppt/slides/_rels/slide5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29352c2a.jpe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56e1365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Academy, Fountain Park, Lewis Place, Vandeventer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July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total crimes in July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-25%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(12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July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33%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(3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55 total crimes in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-26%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(74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23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-12%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(26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Lewis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71347"/>
              </a:tblGrid>
              <a:tr h="184309">
                <a:tc gridSpan="9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total crimes in July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(19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July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(1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83 total crimes in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-8%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(90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24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14%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(21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Vandeventer: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71347"/>
              </a:tblGrid>
              <a:tr h="184309">
                <a:tc gridSpan="9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6 (Kingsway East)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91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22.53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1.29 (Greater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11.46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5.97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21 total crimes in July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(20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July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267%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(3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102 total crimes in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(117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43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13%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(38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Day and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Fountain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71347"/>
              </a:tblGrid>
              <a:tr h="184309">
                <a:tc gridSpan="9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Day and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Lewis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 Density Map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Time of Day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Day and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Vandeventer: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Violent Crime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 Density Map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62480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Crimes by Days of the Week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Time of Day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Day and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 total crimes in July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-35%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(20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July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-33%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(9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90 total crimes in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-9%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(99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32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(40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Fountain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71347"/>
              </a:tblGrid>
              <a:tr h="184309">
                <a:tc gridSpan="9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8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2020-08-11T15:56:52Z</dcterms:modified>
  <cp:category/>
</cp:coreProperties>
</file>